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FF30B64-D8C1-4B7A-9327-9D92B972282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6C88F82-7AFD-4C16-9BB5-D3BB0B7034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 ARTIFACTS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PERIOD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92411" y="2060589"/>
            <a:ext cx="3359178" cy="4876800"/>
          </a:xfrm>
        </p:spPr>
      </p:pic>
      <p:sp>
        <p:nvSpPr>
          <p:cNvPr id="5" name="TextBox 4"/>
          <p:cNvSpPr txBox="1"/>
          <p:nvPr/>
        </p:nvSpPr>
        <p:spPr>
          <a:xfrm>
            <a:off x="457200" y="1904999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 was not sure of labels for the Word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17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1--Test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27606" y="2172994"/>
            <a:ext cx="3583987" cy="4876800"/>
          </a:xfrm>
        </p:spPr>
      </p:pic>
      <p:sp>
        <p:nvSpPr>
          <p:cNvPr id="5" name="TextBox 4"/>
          <p:cNvSpPr txBox="1"/>
          <p:nvPr/>
        </p:nvSpPr>
        <p:spPr>
          <a:xfrm>
            <a:off x="381000" y="1676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completing presentation and worksheets student is well prepared to continue and complete the Business Information Management Course.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358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2—Pre-assessment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07943" y="2016457"/>
            <a:ext cx="3423313" cy="4876800"/>
          </a:xfrm>
        </p:spPr>
      </p:pic>
      <p:sp>
        <p:nvSpPr>
          <p:cNvPr id="5" name="TextBox 4"/>
          <p:cNvSpPr txBox="1"/>
          <p:nvPr/>
        </p:nvSpPr>
        <p:spPr>
          <a:xfrm>
            <a:off x="381000" y="17526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student has more knowledge compared to the first student, but does not know the exact terms.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994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2--Test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51158" y="2125642"/>
            <a:ext cx="3641683" cy="4876800"/>
          </a:xfrm>
        </p:spPr>
      </p:pic>
      <p:sp>
        <p:nvSpPr>
          <p:cNvPr id="5" name="TextBox 4"/>
          <p:cNvSpPr txBox="1"/>
          <p:nvPr/>
        </p:nvSpPr>
        <p:spPr>
          <a:xfrm>
            <a:off x="762000" y="17526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student demonstrated complete understanding of the correct terms that are used in tools of Word.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4386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</TotalTime>
  <Words>82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Clarity</vt:lpstr>
      <vt:lpstr>STUDENT ARTIFACTS</vt:lpstr>
      <vt:lpstr>STUDENT 1</vt:lpstr>
      <vt:lpstr>Student 1--Test</vt:lpstr>
      <vt:lpstr>Student 2—Pre-assessment</vt:lpstr>
      <vt:lpstr>Student 2--Test</vt:lpstr>
    </vt:vector>
  </TitlesOfParts>
  <Company>SAISD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ARTIFACTS</dc:title>
  <dc:creator>San Angelo ISD</dc:creator>
  <cp:lastModifiedBy>San Angelo ISD</cp:lastModifiedBy>
  <cp:revision>1</cp:revision>
  <dcterms:created xsi:type="dcterms:W3CDTF">2011-09-13T16:48:52Z</dcterms:created>
  <dcterms:modified xsi:type="dcterms:W3CDTF">2011-09-13T16:56:23Z</dcterms:modified>
</cp:coreProperties>
</file>